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ьфира  Янтирякова\Desktop\Наталья Анатольевна Выпускной\1564382987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" y="122"/>
            <a:ext cx="9143634" cy="69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55272"/>
      </p:ext>
    </p:extLst>
  </p:cSld>
  <p:clrMapOvr>
    <a:masterClrMapping/>
  </p:clrMapOvr>
  <p:transition spd="slow" advTm="4649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ьфира  Янтирякова\Desktop\Наталья Анатольевна Выпускной\выпуск 20\c997c301-2c69-41af-b5d3-5ded09927a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11215"/>
            <a:ext cx="9129047" cy="6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540">
        <p14:glitter pattern="hexagon"/>
      </p:transition>
    </mc:Choice>
    <mc:Fallback xmlns="">
      <p:transition spd="slow" advTm="8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льфира  Янтирякова\Desktop\Наталья Анатольевна Выпускной\выпуск 20\64a23901-97cf-45fd-8d23-37fa1cab78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2" b="2298"/>
          <a:stretch/>
        </p:blipFill>
        <p:spPr bwMode="auto">
          <a:xfrm>
            <a:off x="140432" y="198329"/>
            <a:ext cx="9003567" cy="66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275">
        <p14:glitter pattern="hexagon"/>
      </p:transition>
    </mc:Choice>
    <mc:Fallback xmlns="">
      <p:transition spd="slow" advTm="6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ьфира  Янтирякова\Desktop\Наталья Анатольевна Выпускной\47f831a7f2aa3e2526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6"/>
    </mc:Choice>
    <mc:Fallback xmlns="">
      <p:transition spd="slow" advTm="57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Альфира  Янтирякова\Desktop\Наталья Анатольевна Выпускной\выпуск 20\от ИР\WhatsApp Image 2020-05-26 at 14.46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36408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Альфира  Янтирякова\Desktop\Наталья Анатольевна Выпускной\выпуск 20\от ИР\WhatsApp Image 2020-05-26 at 14.46.54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7"/>
          <a:stretch/>
        </p:blipFill>
        <p:spPr bwMode="auto">
          <a:xfrm>
            <a:off x="5148064" y="-52356"/>
            <a:ext cx="3995936" cy="43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22">
        <p14:gallery dir="l"/>
      </p:transition>
    </mc:Choice>
    <mc:Fallback xmlns="">
      <p:transition spd="slow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льфира  Янтирякова\Desktop\Наталья Анатольевна Выпускной\выпуск 20\от ИР\WhatsApp Image 2020-05-26 at 14.46.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648014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Альфира  Янтирякова\Desktop\Наталья Анатольевна Выпускной\выпуск 20\от ИР\WhatsApp Image 2020-05-26 at 14.46.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25860"/>
            <a:ext cx="5220072" cy="38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385">
        <p14:flip dir="r"/>
      </p:transition>
    </mc:Choice>
    <mc:Fallback xmlns="">
      <p:transition spd="slow" advTm="8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льфира  Янтирякова\Desktop\Наталья Анатольевна Выпускной\выпуск 20\от ИР\WhatsApp Image 2020-05-26 at 14.47.02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r="15533" b="4897"/>
          <a:stretch/>
        </p:blipFill>
        <p:spPr bwMode="auto">
          <a:xfrm>
            <a:off x="1" y="0"/>
            <a:ext cx="5292080" cy="40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Альфира  Янтирякова\Desktop\Наталья Анатольевна Выпускной\выпуск 20\от ИР\WhatsApp Image 2020-05-26 at 14.28.1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r="41500" b="28463"/>
          <a:stretch/>
        </p:blipFill>
        <p:spPr bwMode="auto">
          <a:xfrm>
            <a:off x="5292081" y="-32610"/>
            <a:ext cx="3851919" cy="68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Альфира  Янтирякова\Desktop\Наталья Анатольевна Выпускной\выпуск 20\от ИР\WhatsApp Image 2020-05-26 at 14.47.0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11791" b="22056"/>
          <a:stretch/>
        </p:blipFill>
        <p:spPr bwMode="auto">
          <a:xfrm>
            <a:off x="-97037" y="3867543"/>
            <a:ext cx="5486156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11">
        <p14:conveyor dir="l"/>
      </p:transition>
    </mc:Choice>
    <mc:Fallback xmlns="">
      <p:transition spd="slow" advTm="64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ьфира  Янтирякова\Desktop\Наталья Анатольевна Выпускной\выпуск 20\от ИР\WhatsApp Image 2020-05-26 at 14.46.5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24214" r="16015"/>
          <a:stretch/>
        </p:blipFill>
        <p:spPr bwMode="auto">
          <a:xfrm>
            <a:off x="-252536" y="0"/>
            <a:ext cx="377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Альфира  Янтирякова\Desktop\Наталья Анатольевна Выпускной\выпуск 20\от ИР\WhatsApp Image 2020-05-26 at 14.46.59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b="5993"/>
          <a:stretch/>
        </p:blipFill>
        <p:spPr bwMode="auto">
          <a:xfrm>
            <a:off x="3282463" y="0"/>
            <a:ext cx="58615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Альфира  Янтирякова\Desktop\Наталья Анатольевна Выпускной\выпуск 20\от ИР\WhatsApp Image 2020-05-26 at 14.47.01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2" y="3428999"/>
            <a:ext cx="5861538" cy="36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59">
        <p14:conveyor dir="l"/>
      </p:transition>
    </mc:Choice>
    <mc:Fallback xmlns="">
      <p:transition spd="slow" advTm="6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ьфира  Янтирякова\Desktop\Наталья Анатольевна Выпускной\выпуск 20\от ИР\WhatsApp Image 2020-05-26 at 15.03.1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3333" r="26729"/>
          <a:stretch/>
        </p:blipFill>
        <p:spPr bwMode="auto">
          <a:xfrm>
            <a:off x="4519863" y="1268760"/>
            <a:ext cx="4624138" cy="55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Альфира  Янтирякова\Desktop\Наталья Анатольевна Выпускной\выпуск 20\от ИР\WhatsApp Image 2020-05-26 at 15.03.20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2051" r="27495" b="2564"/>
          <a:stretch/>
        </p:blipFill>
        <p:spPr bwMode="auto">
          <a:xfrm>
            <a:off x="0" y="0"/>
            <a:ext cx="4519862" cy="5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31">
        <p14:window dir="vert"/>
      </p:transition>
    </mc:Choice>
    <mc:Fallback xmlns="">
      <p:transition spd="slow" advTm="7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Альфира  Янтирякова\Desktop\Наталья Анатольевна Выпускной\выпуск 20\6c759a9c-ed63-44c5-9054-df1fc44ffd14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 b="17442"/>
          <a:stretch/>
        </p:blipFill>
        <p:spPr bwMode="auto">
          <a:xfrm>
            <a:off x="10017" y="3284984"/>
            <a:ext cx="5282063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Альфира  Янтирякова\Desktop\Наталья Анатольевна Выпускной\выпуск 20\8cc736d1-54c1-4395-91c1-aeaba7d078a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29855" r="14707" b="31635"/>
          <a:stretch/>
        </p:blipFill>
        <p:spPr bwMode="auto">
          <a:xfrm>
            <a:off x="3563888" y="-60928"/>
            <a:ext cx="5580112" cy="33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63">
        <p14:prism isInverted="1"/>
      </p:transition>
    </mc:Choice>
    <mc:Fallback xmlns="">
      <p:transition spd="slow" advTm="6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Альфира  Янтирякова\Desktop\Наталья Анатольевна Выпускной\выпуск 20\c71602a6-3e3c-4682-8241-3e0ebe098a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32823" r="8968" b="2936"/>
          <a:stretch/>
        </p:blipFill>
        <p:spPr bwMode="auto">
          <a:xfrm>
            <a:off x="0" y="89337"/>
            <a:ext cx="9144000" cy="67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26">
        <p14:shred/>
      </p:transition>
    </mc:Choice>
    <mc:Fallback xmlns="">
      <p:transition spd="slow" advTm="8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Альфира  Янтирякова\Desktop\Наталья Анатольевна Выпускной\выпуск 20\a471cb24-822a-4313-b106-7b3f2a2567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18179"/>
          <a:stretch/>
        </p:blipFill>
        <p:spPr bwMode="auto">
          <a:xfrm>
            <a:off x="55564" y="-8976"/>
            <a:ext cx="9088436" cy="6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454">
        <p14:vortex dir="r"/>
      </p:transition>
    </mc:Choice>
    <mc:Fallback xmlns="">
      <p:transition spd="slow" advTm="64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МОБУ ООШ с Ахманово</dc:creator>
  <cp:lastModifiedBy>Альфира  Янтирякова</cp:lastModifiedBy>
  <cp:revision>1</cp:revision>
  <dcterms:created xsi:type="dcterms:W3CDTF">2020-05-29T05:47:26Z</dcterms:created>
  <dcterms:modified xsi:type="dcterms:W3CDTF">2020-05-29T08:19:19Z</dcterms:modified>
</cp:coreProperties>
</file>